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2"/>
    <p:restoredTop sz="94625"/>
  </p:normalViewPr>
  <p:slideViewPr>
    <p:cSldViewPr snapToGrid="0">
      <p:cViewPr varScale="1">
        <p:scale>
          <a:sx n="116" d="100"/>
          <a:sy n="116" d="100"/>
        </p:scale>
        <p:origin x="5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EB6D98-F78B-874D-8F03-97FED2643530}" type="datetimeFigureOut">
              <a:rPr lang="sv-SE" smtClean="0"/>
              <a:t>2025-01-06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98F072-FFEE-6D40-BC67-08B313D99A9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279599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78575EC-2FE1-E45F-1BF2-75EB50EEFF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>
            <a:extLst>
              <a:ext uri="{FF2B5EF4-FFF2-40B4-BE49-F238E27FC236}">
                <a16:creationId xmlns:a16="http://schemas.microsoft.com/office/drawing/2014/main" id="{0F9AA80B-C44D-8ED6-DDCE-866251E610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>
            <a:extLst>
              <a:ext uri="{FF2B5EF4-FFF2-40B4-BE49-F238E27FC236}">
                <a16:creationId xmlns:a16="http://schemas.microsoft.com/office/drawing/2014/main" id="{A7EE2058-1734-4587-7DF8-5A061C872A4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60D9FCFB-F107-DB1C-D20C-935C845D9F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898F072-FFEE-6D40-BC67-08B313D99A94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914366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701074D-E58C-7F15-3802-15E3744205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A60941A9-20EB-FD0A-FB58-E245D01759A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5863636-7460-1E97-1752-8704D391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A161-27B6-BA46-9042-F39EFADA1BB2}" type="datetimeFigureOut">
              <a:rPr lang="sv-SE" smtClean="0"/>
              <a:t>2025-01-06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35C2CE-D232-7ABB-8587-DEC1EEF4F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40BBBCF-D4B0-F0D2-BBF7-F8C9D235B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4476-BD19-2542-9EBB-656A935D7A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01517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C941DB7-5CFB-2901-DE48-C6C5F25499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4DFFCDA-DECE-0531-158D-C7A251B7E0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0A15E22-FAD0-9EB3-CD78-E41CAAAC1C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A161-27B6-BA46-9042-F39EFADA1BB2}" type="datetimeFigureOut">
              <a:rPr lang="sv-SE" smtClean="0"/>
              <a:t>2025-01-06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794F4CE8-5159-7D06-2567-BE4687749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4C10C6B-0322-FF5E-BEE0-BD11ED9498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4476-BD19-2542-9EBB-656A935D7A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0411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4D94320E-C441-BF6E-9B2C-402B407891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F58CB91-9BCE-FE04-8C49-C50058B33C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9D101D4-28BC-E7F7-9FAF-1233D8576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A161-27B6-BA46-9042-F39EFADA1BB2}" type="datetimeFigureOut">
              <a:rPr lang="sv-SE" smtClean="0"/>
              <a:t>2025-01-06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E71F2A6-84D6-74F9-4F4A-15D4A3D79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F36C992F-9F64-B110-2F8C-486C0111E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4476-BD19-2542-9EBB-656A935D7A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29878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1F462B6-5539-C9C9-EDDC-E4A2031A3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A01FEAD-D315-949D-911E-F3D43EF048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FBCB1A5-CB2A-80A5-BF08-765392203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A161-27B6-BA46-9042-F39EFADA1BB2}" type="datetimeFigureOut">
              <a:rPr lang="sv-SE" smtClean="0"/>
              <a:t>2025-01-06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FCC13009-2D4D-F78B-71AD-2A39514111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E74F32A-6D9A-A482-F276-FB3517CFF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4476-BD19-2542-9EBB-656A935D7A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922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7D16D3-5C83-BA6A-0E64-E6EF2EB6F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9AE843CB-D82C-1B8A-A1B8-BEA41E61C9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33F4DD3-0FFD-6D1F-ED20-540A6F77D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A161-27B6-BA46-9042-F39EFADA1BB2}" type="datetimeFigureOut">
              <a:rPr lang="sv-SE" smtClean="0"/>
              <a:t>2025-01-06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8ABBAE7-A555-57B9-D280-BEA43CBD24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16D21C2-1157-3079-CEA7-1459E8900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4476-BD19-2542-9EBB-656A935D7A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35277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385032B-3D4D-F4BE-646E-5C77C7CB5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CAFB84CA-9B6E-F889-735B-B21F7F69D5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C6477BE-B1DA-A694-4EB4-FDBC6D57C1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F9159C78-6F28-2E1E-FEBF-8B3838DDF9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A161-27B6-BA46-9042-F39EFADA1BB2}" type="datetimeFigureOut">
              <a:rPr lang="sv-SE" smtClean="0"/>
              <a:t>2025-01-06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B679411-AF67-1682-F45F-DA47CE370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FD83B9A-A847-866F-AE8A-1067F7272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4476-BD19-2542-9EBB-656A935D7A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3785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1D1A8D-9885-B660-ACFF-F116F8271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3FEC6C7A-AA4C-B900-1299-A4D2A737B4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C87E5E7-C85A-B7A5-FAB3-886ECF3F10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5466E72-2ECB-2F4C-2B1E-E5F1AB9270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18AD32BA-8347-6FFB-F33F-FE6D61B8BB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BC2955C-792C-60FF-5933-CF619C1E8A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A161-27B6-BA46-9042-F39EFADA1BB2}" type="datetimeFigureOut">
              <a:rPr lang="sv-SE" smtClean="0"/>
              <a:t>2025-01-06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E1A9A48-8925-CCA0-810A-F8313D820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11FBB6E2-41A0-3A63-E25A-CCD76738A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4476-BD19-2542-9EBB-656A935D7A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985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F4151B-5E47-1A52-A557-EBDB4D64E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C43E1EE-EC38-4AB7-E2D2-8DA74AED0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A161-27B6-BA46-9042-F39EFADA1BB2}" type="datetimeFigureOut">
              <a:rPr lang="sv-SE" smtClean="0"/>
              <a:t>2025-01-06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D0FA7F3C-9D04-279D-F8B4-33F09D2286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D54DED4-86E3-77EF-5420-26C6BE74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4476-BD19-2542-9EBB-656A935D7A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2059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62CBE58-E96E-B5A5-09AA-17A186381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A161-27B6-BA46-9042-F39EFADA1BB2}" type="datetimeFigureOut">
              <a:rPr lang="sv-SE" smtClean="0"/>
              <a:t>2025-01-06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434BE04C-F8F0-5FBA-0A9D-96A93ED15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01610E86-9CB8-B250-2ECF-42EE5C738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4476-BD19-2542-9EBB-656A935D7A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30257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95B8ABA-101F-30FF-26A6-72FE809227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2B8B1B1-670B-BA2A-BE9A-C54FB939D8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88D1B8-E7F6-B928-9827-D1BEE903BA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52F521E-9B72-58F1-0733-A332C2815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A161-27B6-BA46-9042-F39EFADA1BB2}" type="datetimeFigureOut">
              <a:rPr lang="sv-SE" smtClean="0"/>
              <a:t>2025-01-06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E7FC94A-121D-E5E6-3204-779A42FA2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554BE15-CCA0-9736-97A2-A868FC5DF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4476-BD19-2542-9EBB-656A935D7A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74565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F16F2F-14C9-6CB9-4F50-CACD03468B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37837CA0-6912-048C-2B32-250F2D2D20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7BA24B0-8B97-8A1C-FD98-C29882B738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006962B-E1D1-E9F6-64A8-85223799FC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EA161-27B6-BA46-9042-F39EFADA1BB2}" type="datetimeFigureOut">
              <a:rPr lang="sv-SE" smtClean="0"/>
              <a:t>2025-01-06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A70FE92-B5CD-BDFD-437F-A04BEF69C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9B29A9C-C9EC-3E55-6F43-05703B82F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A4476-BD19-2542-9EBB-656A935D7A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5751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AC91155F-7EF7-1300-A087-F2BCBC651F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A157650-639E-097C-91DF-87C9BCD6E7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B6167A3-A147-A989-A94B-6377867440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44EA161-27B6-BA46-9042-F39EFADA1BB2}" type="datetimeFigureOut">
              <a:rPr lang="sv-SE" smtClean="0"/>
              <a:t>2025-01-06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F17917C-1379-8848-A685-62F561CF7D5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B5A5098-4840-CF3A-9FB1-FBA201347F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96A4476-BD19-2542-9EBB-656A935D7A8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6697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B724602A-151C-4323-AC5F-ED4B2791F0C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ctangle 32">
            <a:extLst>
              <a:ext uri="{FF2B5EF4-FFF2-40B4-BE49-F238E27FC236}">
                <a16:creationId xmlns:a16="http://schemas.microsoft.com/office/drawing/2014/main" id="{AA3CC463-F933-4AC4-86E1-5AC14B0C31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50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6025D2DB-A12A-44DB-B00E-F4D622329E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480060"/>
            <a:ext cx="4180332" cy="2788074"/>
          </a:xfrm>
          <a:prstGeom prst="rect">
            <a:avLst/>
          </a:prstGeom>
          <a:solidFill>
            <a:srgbClr val="FFFFFF"/>
          </a:solidFill>
          <a:ln w="19050">
            <a:solidFill>
              <a:srgbClr val="232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Bildobjekt 3" descr="En bild som visar symbol, clipart, text, prydnad&#10;&#10;Automatiskt genererad beskrivning">
            <a:extLst>
              <a:ext uri="{FF2B5EF4-FFF2-40B4-BE49-F238E27FC236}">
                <a16:creationId xmlns:a16="http://schemas.microsoft.com/office/drawing/2014/main" id="{C0207212-4DDC-75CA-2EE6-C109C25EE2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6395" y="643467"/>
            <a:ext cx="1947252" cy="2475653"/>
          </a:xfrm>
          <a:prstGeom prst="rect">
            <a:avLst/>
          </a:prstGeom>
        </p:spPr>
      </p:pic>
      <p:sp>
        <p:nvSpPr>
          <p:cNvPr id="37" name="Rectangle 36">
            <a:extLst>
              <a:ext uri="{FF2B5EF4-FFF2-40B4-BE49-F238E27FC236}">
                <a16:creationId xmlns:a16="http://schemas.microsoft.com/office/drawing/2014/main" id="{CE7E7877-F64E-4EEA-B778-138031EFF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1331" y="3603670"/>
            <a:ext cx="4180332" cy="2788074"/>
          </a:xfrm>
          <a:prstGeom prst="rect">
            <a:avLst/>
          </a:prstGeom>
          <a:solidFill>
            <a:srgbClr val="FFFFFF"/>
          </a:solidFill>
          <a:ln w="19050">
            <a:solidFill>
              <a:srgbClr val="232E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Bildobjekt 5" descr="En bild som visar text, logotyp, Teckensnitt, Grafik&#10;&#10;Automatiskt genererad beskrivning">
            <a:extLst>
              <a:ext uri="{FF2B5EF4-FFF2-40B4-BE49-F238E27FC236}">
                <a16:creationId xmlns:a16="http://schemas.microsoft.com/office/drawing/2014/main" id="{D3EC9091-01AC-2A57-259C-F97DC571B9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307996" y="3748194"/>
            <a:ext cx="2484050" cy="2471631"/>
          </a:xfrm>
          <a:prstGeom prst="rect">
            <a:avLst/>
          </a:prstGeom>
        </p:spPr>
      </p:pic>
      <p:sp>
        <p:nvSpPr>
          <p:cNvPr id="39" name="Rectangle 38">
            <a:extLst>
              <a:ext uri="{FF2B5EF4-FFF2-40B4-BE49-F238E27FC236}">
                <a16:creationId xmlns:a16="http://schemas.microsoft.com/office/drawing/2014/main" id="{7DD6C4F3-70FD-4F13-919C-702EE48864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80596" y="487090"/>
            <a:ext cx="6741849" cy="5897880"/>
          </a:xfrm>
          <a:prstGeom prst="rect">
            <a:avLst/>
          </a:prstGeom>
          <a:solidFill>
            <a:srgbClr val="FFFFFF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Bildobjekt 2">
            <a:extLst>
              <a:ext uri="{FF2B5EF4-FFF2-40B4-BE49-F238E27FC236}">
                <a16:creationId xmlns:a16="http://schemas.microsoft.com/office/drawing/2014/main" id="{CAC83277-F95B-EADB-F485-753F5D25513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70127" y="650497"/>
            <a:ext cx="4359358" cy="55710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145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396</TotalTime>
  <Words>1</Words>
  <Application>Microsoft Macintosh PowerPoint</Application>
  <PresentationFormat>Bredbild</PresentationFormat>
  <Paragraphs>1</Paragraphs>
  <Slides>1</Slides>
  <Notes>1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Johan Johansson</dc:creator>
  <cp:lastModifiedBy>Johan Johansson</cp:lastModifiedBy>
  <cp:revision>5</cp:revision>
  <dcterms:created xsi:type="dcterms:W3CDTF">2024-08-24T09:47:22Z</dcterms:created>
  <dcterms:modified xsi:type="dcterms:W3CDTF">2025-01-06T18:58:53Z</dcterms:modified>
</cp:coreProperties>
</file>