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25"/>
  </p:normalViewPr>
  <p:slideViewPr>
    <p:cSldViewPr snapToGrid="0">
      <p:cViewPr varScale="1">
        <p:scale>
          <a:sx n="116" d="100"/>
          <a:sy n="116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B6D98-F78B-874D-8F03-97FED2643530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8F072-FFEE-6D40-BC67-08B313D99A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7959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8575EC-2FE1-E45F-1BF2-75EB50EEF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F9AA80B-C44D-8ED6-DDCE-866251E610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A7EE2058-1734-4587-7DF8-5A061C872A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D9FCFB-F107-DB1C-D20C-935C845D9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8F072-FFEE-6D40-BC67-08B313D99A9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143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01074D-E58C-7F15-3802-15E374420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60941A9-20EB-FD0A-FB58-E245D0175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863636-7460-1E97-1752-8704D391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35C2CE-D232-7ABB-8587-DEC1EEF4F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0BBBCF-D4B0-F0D2-BBF7-F8C9D235B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51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941DB7-5CFB-2901-DE48-C6C5F254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4DFFCDA-DECE-0531-158D-C7A251B7E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A15E22-FAD0-9EB3-CD78-E41CAAAC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4F4CE8-5159-7D06-2567-BE468774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C10C6B-0322-FF5E-BEE0-BD11ED94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041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D94320E-C441-BF6E-9B2C-402B407891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F58CB91-9BCE-FE04-8C49-C50058B33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9D101D4-28BC-E7F7-9FAF-1233D8576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71F2A6-84D6-74F9-4F4A-15D4A3D7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6C992F-9F64-B110-2F8C-486C0111E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987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F462B6-5539-C9C9-EDDC-E4A2031A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01FEAD-D315-949D-911E-F3D43EF04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BCB1A5-CB2A-80A5-BF08-765392203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C13009-2D4D-F78B-71AD-2A3951411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74F32A-6D9A-A482-F276-FB3517CF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22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7D16D3-5C83-BA6A-0E64-E6EF2EB6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AE843CB-D82C-1B8A-A1B8-BEA41E61C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3F4DD3-0FFD-6D1F-ED20-540A6F77D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ABBAE7-A555-57B9-D280-BEA43CBD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6D21C2-1157-3079-CEA7-1459E8900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527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5032B-3D4D-F4BE-646E-5C77C7CB5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FB84CA-9B6E-F889-735B-B21F7F69D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C6477BE-B1DA-A694-4EB4-FDBC6D57C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9159C78-6F28-2E1E-FEBF-8B3838DDF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679411-AF67-1682-F45F-DA47CE370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D83B9A-A847-866F-AE8A-1067F7272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378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1D1A8D-9885-B660-ACFF-F116F827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EC6C7A-AA4C-B900-1299-A4D2A737B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C87E5E7-C85A-B7A5-FAB3-886ECF3F1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5466E72-2ECB-2F4C-2B1E-E5F1AB927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8AD32BA-8347-6FFB-F33F-FE6D61B8B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BC2955C-792C-60FF-5933-CF619C1E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E1A9A48-8925-CCA0-810A-F8313D820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1FBB6E2-41A0-3A63-E25A-CCD76738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8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F4151B-5E47-1A52-A557-EBDB4D64E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C43E1EE-EC38-4AB7-E2D2-8DA74AED0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0FA7F3C-9D04-279D-F8B4-33F09D22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54DED4-86E3-77EF-5420-26C6BE74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205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62CBE58-E96E-B5A5-09AA-17A18638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34BE04C-F8F0-5FBA-0A9D-96A93ED15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1610E86-9CB8-B250-2ECF-42EE5C738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025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5B8ABA-101F-30FF-26A6-72FE809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B8B1B1-670B-BA2A-BE9A-C54FB939D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88D1B8-E7F6-B928-9827-D1BEE903B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52F521E-9B72-58F1-0733-A332C2815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E7FC94A-121D-E5E6-3204-779A42FA2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554BE15-CCA0-9736-97A2-A868FC5DF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456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F16F2F-14C9-6CB9-4F50-CACD03468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837CA0-6912-048C-2B32-250F2D2D2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7BA24B0-8B97-8A1C-FD98-C29882B73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006962B-E1D1-E9F6-64A8-85223799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A70FE92-B5CD-BDFD-437F-A04BEF69C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B29A9C-C9EC-3E55-6F43-05703B82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575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C91155F-7EF7-1300-A087-F2BCBC651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157650-639E-097C-91DF-87C9BCD6E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B6167A3-A147-A989-A94B-637786744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4EA161-27B6-BA46-9042-F39EFADA1BB2}" type="datetimeFigureOut">
              <a:rPr lang="sv-SE" smtClean="0"/>
              <a:t>2025-01-06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17917C-1379-8848-A685-62F561CF7D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5A5098-4840-CF3A-9FB1-FBA201347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6A4476-BD19-2542-9EBB-656A935D7A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669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24602A-151C-4323-AC5F-ED4B2791F0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A3CC463-F933-4AC4-86E1-5AC14B0C3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025D2DB-A12A-44DB-B00E-F4D62232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rgbClr val="232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 descr="En bild som visar symbol, clipart, text, prydnad&#10;&#10;Automatiskt genererad beskrivning">
            <a:extLst>
              <a:ext uri="{FF2B5EF4-FFF2-40B4-BE49-F238E27FC236}">
                <a16:creationId xmlns:a16="http://schemas.microsoft.com/office/drawing/2014/main" id="{C0207212-4DDC-75CA-2EE6-C109C25EE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395" y="643467"/>
            <a:ext cx="1947252" cy="2475653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E7E7877-F64E-4EEA-B778-138031EFF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rgbClr val="232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objekt 5" descr="En bild som visar text, logotyp, Teckensnitt, Grafik&#10;&#10;Automatiskt genererad beskrivning">
            <a:extLst>
              <a:ext uri="{FF2B5EF4-FFF2-40B4-BE49-F238E27FC236}">
                <a16:creationId xmlns:a16="http://schemas.microsoft.com/office/drawing/2014/main" id="{D3EC9091-01AC-2A57-259C-F97DC571B9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7996" y="3748194"/>
            <a:ext cx="2484050" cy="2471631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7DD6C4F3-70FD-4F13-919C-702EE4886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0596" y="487090"/>
            <a:ext cx="6741849" cy="5897880"/>
          </a:xfrm>
          <a:prstGeom prst="rect">
            <a:avLst/>
          </a:prstGeom>
          <a:solidFill>
            <a:srgbClr val="FFFFF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AC83277-F95B-EADB-F485-753F5D2551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0127" y="650497"/>
            <a:ext cx="435935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14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</Words>
  <Application>Microsoft Macintosh PowerPoint</Application>
  <PresentationFormat>Bredbild</PresentationFormat>
  <Paragraphs>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Johan Johansson</dc:creator>
  <cp:lastModifiedBy>Johan Johansson</cp:lastModifiedBy>
  <cp:revision>5</cp:revision>
  <dcterms:created xsi:type="dcterms:W3CDTF">2024-08-24T09:47:22Z</dcterms:created>
  <dcterms:modified xsi:type="dcterms:W3CDTF">2025-01-06T18:58:53Z</dcterms:modified>
</cp:coreProperties>
</file>